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5" r:id="rId12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0" Type="http://schemas.openxmlformats.org/officeDocument/2006/relationships/slide" Target="slides/slide5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3" name="Google Shape;409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4" name="Google Shape;4094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6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606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606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60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